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FDE97-0635-4B4B-B31B-26871C73672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AFF22-9CE9-437A-8D61-27F4C63A63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7772400" cy="1470025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Открытка «От всего сердца»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62ccUI7Itxg.jpg"/>
          <p:cNvPicPr>
            <a:picLocks noChangeAspect="1"/>
          </p:cNvPicPr>
          <p:nvPr/>
        </p:nvPicPr>
        <p:blipFill>
          <a:blip r:embed="rId2"/>
          <a:srcRect t="16666" r="1852" b="14583"/>
          <a:stretch>
            <a:fillRect/>
          </a:stretch>
        </p:blipFill>
        <p:spPr>
          <a:xfrm rot="16200000">
            <a:off x="2678899" y="1607325"/>
            <a:ext cx="3786201" cy="47149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429264"/>
            <a:ext cx="8286808" cy="114300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Вырезаем основу открытки размером 24 см на 15 см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lXjT7ut_WyY.jpg"/>
          <p:cNvPicPr>
            <a:picLocks noGrp="1" noChangeAspect="1"/>
          </p:cNvPicPr>
          <p:nvPr>
            <p:ph idx="1"/>
          </p:nvPr>
        </p:nvPicPr>
        <p:blipFill>
          <a:blip r:embed="rId2"/>
          <a:srcRect t="4226" r="2079" b="5805"/>
          <a:stretch>
            <a:fillRect/>
          </a:stretch>
        </p:blipFill>
        <p:spPr>
          <a:xfrm rot="16200000">
            <a:off x="2254015" y="-896749"/>
            <a:ext cx="4635969" cy="757242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ZsrAMpgnU9o.jpg"/>
          <p:cNvPicPr>
            <a:picLocks noGrp="1" noChangeAspect="1"/>
          </p:cNvPicPr>
          <p:nvPr>
            <p:ph idx="1"/>
          </p:nvPr>
        </p:nvPicPr>
        <p:blipFill>
          <a:blip r:embed="rId2"/>
          <a:srcRect t="1578" r="1448"/>
          <a:stretch>
            <a:fillRect/>
          </a:stretch>
        </p:blipFill>
        <p:spPr>
          <a:xfrm>
            <a:off x="500034" y="857232"/>
            <a:ext cx="7929618" cy="4454525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54292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9558" y="55816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Разделите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лист на 3 части, поставив точки через каждые 9 см сверху и снизу. Соединяем точки, чтобы получились 3 вертикальные линии. Сгибаем по этим линиям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iFJtNuH6K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7869" r="-252" b="17379"/>
          <a:stretch>
            <a:fillRect/>
          </a:stretch>
        </p:blipFill>
        <p:spPr>
          <a:xfrm rot="16200000">
            <a:off x="785786" y="-214338"/>
            <a:ext cx="3071834" cy="4071966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54292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Складываем открытку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Рисунок 5" descr="aE5IONr2Vf0.jpg"/>
          <p:cNvPicPr>
            <a:picLocks noChangeAspect="1"/>
          </p:cNvPicPr>
          <p:nvPr/>
        </p:nvPicPr>
        <p:blipFill>
          <a:blip r:embed="rId3"/>
          <a:srcRect t="18750" b="12500"/>
          <a:stretch>
            <a:fillRect/>
          </a:stretch>
        </p:blipFill>
        <p:spPr>
          <a:xfrm rot="16200000">
            <a:off x="4953022" y="1547781"/>
            <a:ext cx="3428990" cy="41910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XoJ6wSbpc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-2806" b="10031"/>
          <a:stretch>
            <a:fillRect/>
          </a:stretch>
        </p:blipFill>
        <p:spPr>
          <a:xfrm rot="16200000">
            <a:off x="968672" y="-325786"/>
            <a:ext cx="2714644" cy="422342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2928934"/>
            <a:ext cx="4786346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Рисуем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волну и вырезаем по ней.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Рисунок 6" descr="62ccUI7Itxg.jpg"/>
          <p:cNvPicPr>
            <a:picLocks noChangeAspect="1"/>
          </p:cNvPicPr>
          <p:nvPr/>
        </p:nvPicPr>
        <p:blipFill>
          <a:blip r:embed="rId3"/>
          <a:srcRect t="19792" b="17708"/>
          <a:stretch>
            <a:fillRect/>
          </a:stretch>
        </p:blipFill>
        <p:spPr>
          <a:xfrm rot="16200000">
            <a:off x="5164951" y="2264547"/>
            <a:ext cx="2957504" cy="3286147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071802" y="5643578"/>
            <a:ext cx="571504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Вырезаем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сердечки по шаблонам и приклеиваем к верхней части открытки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bGAOHpeISw.jpg"/>
          <p:cNvPicPr>
            <a:picLocks noGrp="1" noChangeAspect="1"/>
          </p:cNvPicPr>
          <p:nvPr>
            <p:ph idx="1"/>
          </p:nvPr>
        </p:nvPicPr>
        <p:blipFill>
          <a:blip r:embed="rId2"/>
          <a:srcRect l="14206" t="17362" r="25420"/>
          <a:stretch>
            <a:fillRect/>
          </a:stretch>
        </p:blipFill>
        <p:spPr>
          <a:xfrm>
            <a:off x="1142976" y="285728"/>
            <a:ext cx="6500858" cy="500519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54292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Вырезаем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 этим же шаблонам  по 2 сердечка каждого размера. Отрезаем нить 30 см. Отступив от края нити 10 см, приклеиваем большое сердце.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JQiySMiQqCE.jpg"/>
          <p:cNvPicPr>
            <a:picLocks noGrp="1" noChangeAspect="1"/>
          </p:cNvPicPr>
          <p:nvPr>
            <p:ph idx="1"/>
          </p:nvPr>
        </p:nvPicPr>
        <p:blipFill>
          <a:blip r:embed="rId2"/>
          <a:srcRect l="8271" t="24623" r="35794"/>
          <a:stretch>
            <a:fillRect/>
          </a:stretch>
        </p:blipFill>
        <p:spPr>
          <a:xfrm>
            <a:off x="357158" y="285728"/>
            <a:ext cx="3958200" cy="3000397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285784" y="3286124"/>
            <a:ext cx="500066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Сверху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приклеиваем второе большое сердце.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Рисунок 5" descr="bdVfkl2TlPw.jpg"/>
          <p:cNvPicPr>
            <a:picLocks noChangeAspect="1"/>
          </p:cNvPicPr>
          <p:nvPr/>
        </p:nvPicPr>
        <p:blipFill>
          <a:blip r:embed="rId3" cstate="print"/>
          <a:srcRect t="8333" b="8333"/>
          <a:stretch>
            <a:fillRect/>
          </a:stretch>
        </p:blipFill>
        <p:spPr>
          <a:xfrm rot="16200000">
            <a:off x="5268527" y="1446591"/>
            <a:ext cx="2893229" cy="428628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72000" y="5214950"/>
            <a:ext cx="4071966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Через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каждые 4 см приклеиваем таким же образом оставшиеся сердца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cTTXCHp_Oo.jpg"/>
          <p:cNvPicPr>
            <a:picLocks noGrp="1" noChangeAspect="1"/>
          </p:cNvPicPr>
          <p:nvPr>
            <p:ph idx="1"/>
          </p:nvPr>
        </p:nvPicPr>
        <p:blipFill>
          <a:blip r:embed="rId2"/>
          <a:srcRect t="17812" r="1667"/>
          <a:stretch>
            <a:fillRect/>
          </a:stretch>
        </p:blipFill>
        <p:spPr>
          <a:xfrm rot="16200000">
            <a:off x="1988824" y="-917309"/>
            <a:ext cx="4952039" cy="735811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54292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Вырезаем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 шаблону карман и сгибаем по линиям.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FMsBsA3FG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2402071" y="-1259118"/>
            <a:ext cx="4339858" cy="7715303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54292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Приклеиваем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нить с сердцами чуть ниже середины. А затем и сам кармашек. Нить с сердечками прячем в карман.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LMAzHU40erk.jpg"/>
          <p:cNvPicPr>
            <a:picLocks noGrp="1" noChangeAspect="1"/>
          </p:cNvPicPr>
          <p:nvPr>
            <p:ph idx="1"/>
          </p:nvPr>
        </p:nvPicPr>
        <p:blipFill>
          <a:blip r:embed="rId2"/>
          <a:srcRect t="4669" r="-2075" b="6627"/>
          <a:stretch>
            <a:fillRect/>
          </a:stretch>
        </p:blipFill>
        <p:spPr>
          <a:xfrm rot="16200000">
            <a:off x="2213723" y="-1070771"/>
            <a:ext cx="4716553" cy="7286675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5429264"/>
            <a:ext cx="8286808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Открытка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готова.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2E278E7-D6F6-47D4-9DCA-0126F745DC8D}"/>
</file>

<file path=customXml/itemProps2.xml><?xml version="1.0" encoding="utf-8"?>
<ds:datastoreItem xmlns:ds="http://schemas.openxmlformats.org/officeDocument/2006/customXml" ds:itemID="{E5295B49-32A4-40FF-BCF1-48D73D8A2E20}"/>
</file>

<file path=customXml/itemProps3.xml><?xml version="1.0" encoding="utf-8"?>
<ds:datastoreItem xmlns:ds="http://schemas.openxmlformats.org/officeDocument/2006/customXml" ds:itemID="{2AEB1C78-2334-42C0-8189-5C5C6D34162D}"/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140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Открытка «От всего сердца»</vt:lpstr>
      <vt:lpstr>Вырезаем основу открытки размером 24 см на 15 см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Открытка «От всего сердца»</dc:title>
  <dc:creator>Pk-3</dc:creator>
  <cp:lastModifiedBy>Pk-3</cp:lastModifiedBy>
  <cp:revision>6</cp:revision>
  <dcterms:created xsi:type="dcterms:W3CDTF">2022-02-01T07:16:07Z</dcterms:created>
  <dcterms:modified xsi:type="dcterms:W3CDTF">2022-02-01T08:12:54Z</dcterms:modified>
</cp:coreProperties>
</file>